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5"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9185-4C27-4778-8B21-7CC546CDB0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7490504D-121D-43F9-8838-5EF3E58860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781EE762-4B12-4498-9737-8BCA3CF63BFF}"/>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7C6A1F28-FF11-422F-9212-E2F9183A6E7E}"/>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C7D37CF-F295-4830-83CC-F7ADCCCB85B8}"/>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2033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A9C8-27BB-4721-B49A-AE3B9E5FEC2E}"/>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20BF908-7552-4D84-ADDF-04E84A1401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2084A8F-BA73-49E4-ADC3-22610AC7CE20}"/>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0FE9CC78-2BBB-49C1-9428-39D96A990186}"/>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88D7E161-01D3-46FD-AF9E-7461431DAB4D}"/>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963146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019213-EE52-44FE-979A-F9B799998C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7AB94A2-9409-4F12-A1F9-EDB4CABDF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443E718D-A145-43B5-A545-F2B896B5B600}"/>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E6F26502-2D44-40BB-B6D0-4D5B2EF6390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71F88292-2F7E-4012-AC8B-DBAECF5E53F0}"/>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3495084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B8DE5-5D54-4BBD-9D94-C00B6552B0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787F2BA5-74A1-48FD-878F-177BA7EB86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94C58135-6679-41F3-8042-08A057116722}"/>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95347219-E1CF-40F9-BD3B-59A9A2D288A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A16E845-547A-4FB8-85FE-97199C2314FE}"/>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353688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D9DF8-D396-486E-B0DF-166639D432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82442A43-4BEC-42C1-B86F-74F69A2658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8E6D9A-3CBE-4873-9279-E45C3E44165E}"/>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04F89D6E-BDB4-487C-8550-7F0946B44EF4}"/>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6DD3BDB-D39A-42D1-9504-B12524E2417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508530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A4612-6746-4E97-BDB6-3502A937C4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0ED91C81-C361-459A-A7A7-C89933529F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A91D6793-D5F0-4AD7-9743-C975ED9290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7983BF03-F1CC-46B7-854F-ADA5E079EB7A}"/>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6" name="Footer Placeholder 5">
            <a:extLst>
              <a:ext uri="{FF2B5EF4-FFF2-40B4-BE49-F238E27FC236}">
                <a16:creationId xmlns:a16="http://schemas.microsoft.com/office/drawing/2014/main" id="{87129200-8DDD-4EA6-B622-55F23F8E2E23}"/>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768F2754-6A7A-4D6A-9BD4-078E8327AFB1}"/>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63039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1C9B-0964-4490-BA88-5C3F84739CE0}"/>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FDB2CFC-B290-420C-ACF5-8EF77D0A2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FB7574-78D5-44B4-9C95-E3BB9D093E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819B7AE-87BC-4D9A-8909-F02868E1C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CB42BD-DE1F-46A1-8CAC-2C3D06A0FC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915FE1A5-F4D3-45E4-A226-3C86020AA251}"/>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8" name="Footer Placeholder 7">
            <a:extLst>
              <a:ext uri="{FF2B5EF4-FFF2-40B4-BE49-F238E27FC236}">
                <a16:creationId xmlns:a16="http://schemas.microsoft.com/office/drawing/2014/main" id="{6367EF9F-57BA-4E13-A23F-FCA44B10163F}"/>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FE735F04-61CE-4E6D-966C-82374A49A025}"/>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81770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A403-1D12-45F5-A4AD-722E0B1460FF}"/>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A23D5BF7-758C-4FF3-AC49-31BCBED1F947}"/>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4" name="Footer Placeholder 3">
            <a:extLst>
              <a:ext uri="{FF2B5EF4-FFF2-40B4-BE49-F238E27FC236}">
                <a16:creationId xmlns:a16="http://schemas.microsoft.com/office/drawing/2014/main" id="{05155A10-AE33-4524-8BD4-9D7E2B293C8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A5A2FF56-30E7-4024-B479-18873C8246F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126109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7C2EE-F407-4BAD-B15C-17609875F349}"/>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3" name="Footer Placeholder 2">
            <a:extLst>
              <a:ext uri="{FF2B5EF4-FFF2-40B4-BE49-F238E27FC236}">
                <a16:creationId xmlns:a16="http://schemas.microsoft.com/office/drawing/2014/main" id="{C49A4D9F-D575-4B37-8382-DBAED1CF13E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165911C2-700B-43C9-8154-7DF612BC2E3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4165250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6316-34FC-4F1F-8F65-534FC60ABF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BD1766A9-6DB8-4C38-B32B-316B47FB82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D5D100A8-0892-4C95-866E-8062AA5FB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3212B-FA29-4E09-A5A1-C8C43D85A6F0}"/>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6" name="Footer Placeholder 5">
            <a:extLst>
              <a:ext uri="{FF2B5EF4-FFF2-40B4-BE49-F238E27FC236}">
                <a16:creationId xmlns:a16="http://schemas.microsoft.com/office/drawing/2014/main" id="{D47E6597-2DC0-48F9-8DB1-3D5A49943DE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E9DBAA34-284E-440B-BE87-8089A586E6D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15160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2C633-24BA-4766-B3A6-EB58B45B3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70E28A09-6E88-4C4D-B6F1-4CCBFA150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44143576-0A95-4440-A47D-3EB9FE200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5FE475-DB78-4FDD-80E6-3E9982D4D061}"/>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6" name="Footer Placeholder 5">
            <a:extLst>
              <a:ext uri="{FF2B5EF4-FFF2-40B4-BE49-F238E27FC236}">
                <a16:creationId xmlns:a16="http://schemas.microsoft.com/office/drawing/2014/main" id="{1672505C-6CE0-4981-9332-B2C4A10BB1E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29F3EA24-6AC6-406C-99D0-1B5F00215446}"/>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25718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51E168-1EF8-4680-A332-F4F0E25CDD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4ACFF844-1AA9-46D7-97D9-E7E5AE1C51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E44E861-E8FD-4BC2-BCBA-CE4F022EB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49F886FD-C906-404C-AEBA-52BD4E1D62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3A3D6DC4-B8ED-4F01-B9F8-AE880A2F0A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5BC689-ABCA-4050-AE5B-A90A6A7E71F7}" type="slidenum">
              <a:rPr lang="en-NZ" smtClean="0"/>
              <a:t>‹#›</a:t>
            </a:fld>
            <a:endParaRPr lang="en-NZ"/>
          </a:p>
        </p:txBody>
      </p:sp>
    </p:spTree>
    <p:extLst>
      <p:ext uri="{BB962C8B-B14F-4D97-AF65-F5344CB8AC3E}">
        <p14:creationId xmlns:p14="http://schemas.microsoft.com/office/powerpoint/2010/main" val="2249669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2BF0-3902-478B-A395-522486019EBC}"/>
              </a:ext>
            </a:extLst>
          </p:cNvPr>
          <p:cNvSpPr>
            <a:spLocks noGrp="1"/>
          </p:cNvSpPr>
          <p:nvPr>
            <p:ph type="ctrTitle"/>
          </p:nvPr>
        </p:nvSpPr>
        <p:spPr/>
        <p:txBody>
          <a:bodyPr/>
          <a:lstStyle/>
          <a:p>
            <a:r>
              <a:rPr lang="en-NZ" dirty="0"/>
              <a:t>Eli Chandler Sprint 002</a:t>
            </a:r>
          </a:p>
        </p:txBody>
      </p:sp>
      <p:sp>
        <p:nvSpPr>
          <p:cNvPr id="3" name="Subtitle 2">
            <a:extLst>
              <a:ext uri="{FF2B5EF4-FFF2-40B4-BE49-F238E27FC236}">
                <a16:creationId xmlns:a16="http://schemas.microsoft.com/office/drawing/2014/main" id="{D261B33C-44A3-44A6-89F7-848926158242}"/>
              </a:ext>
            </a:extLst>
          </p:cNvPr>
          <p:cNvSpPr>
            <a:spLocks noGrp="1"/>
          </p:cNvSpPr>
          <p:nvPr>
            <p:ph type="subTitle" idx="1"/>
          </p:nvPr>
        </p:nvSpPr>
        <p:spPr/>
        <p:txBody>
          <a:bodyPr/>
          <a:lstStyle/>
          <a:p>
            <a:r>
              <a:rPr lang="en-NZ" dirty="0"/>
              <a:t>Apr 26 – May 10</a:t>
            </a:r>
          </a:p>
          <a:p>
            <a:endParaRPr lang="en-NZ" dirty="0"/>
          </a:p>
          <a:p>
            <a:r>
              <a:rPr lang="en-NZ" dirty="0"/>
              <a:t>Work hard rating 3/5</a:t>
            </a:r>
          </a:p>
        </p:txBody>
      </p:sp>
    </p:spTree>
    <p:extLst>
      <p:ext uri="{BB962C8B-B14F-4D97-AF65-F5344CB8AC3E}">
        <p14:creationId xmlns:p14="http://schemas.microsoft.com/office/powerpoint/2010/main" val="807891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90298-9F1D-4EC7-9645-247438484AE5}"/>
              </a:ext>
            </a:extLst>
          </p:cNvPr>
          <p:cNvSpPr>
            <a:spLocks noGrp="1"/>
          </p:cNvSpPr>
          <p:nvPr>
            <p:ph type="title"/>
          </p:nvPr>
        </p:nvSpPr>
        <p:spPr/>
        <p:txBody>
          <a:bodyPr/>
          <a:lstStyle/>
          <a:p>
            <a:r>
              <a:rPr lang="en-NZ" dirty="0"/>
              <a:t>Notes for next time, future improvements</a:t>
            </a:r>
          </a:p>
        </p:txBody>
      </p:sp>
      <p:sp>
        <p:nvSpPr>
          <p:cNvPr id="3" name="Content Placeholder 2">
            <a:extLst>
              <a:ext uri="{FF2B5EF4-FFF2-40B4-BE49-F238E27FC236}">
                <a16:creationId xmlns:a16="http://schemas.microsoft.com/office/drawing/2014/main" id="{6F666A7C-B39D-4FE4-9EF8-9A955133DFBC}"/>
              </a:ext>
            </a:extLst>
          </p:cNvPr>
          <p:cNvSpPr>
            <a:spLocks noGrp="1"/>
          </p:cNvSpPr>
          <p:nvPr>
            <p:ph idx="1"/>
          </p:nvPr>
        </p:nvSpPr>
        <p:spPr/>
        <p:txBody>
          <a:bodyPr/>
          <a:lstStyle/>
          <a:p>
            <a:pPr marL="0" indent="0">
              <a:buNone/>
            </a:pPr>
            <a:r>
              <a:rPr lang="en-NZ" dirty="0"/>
              <a:t>I think I should improve my class structure and have a class for any object floating in space such as rockets, asteroids and anything else,</a:t>
            </a:r>
          </a:p>
          <a:p>
            <a:pPr marL="0" indent="0">
              <a:buNone/>
            </a:pPr>
            <a:r>
              <a:rPr lang="en-NZ" dirty="0"/>
              <a:t>(its possible the </a:t>
            </a:r>
            <a:r>
              <a:rPr lang="en-NZ" dirty="0" err="1"/>
              <a:t>arcade.Sprite</a:t>
            </a:r>
            <a:r>
              <a:rPr lang="en-NZ" dirty="0"/>
              <a:t> object will suffice) but than add an additional class for each type of asteroid I want to have with the original asteroid class as a parent, such as an individual class for coin and fuel asteroids instead of a type variable. This will depend on how much the functionality differs between asteroids </a:t>
            </a:r>
            <a:r>
              <a:rPr lang="en-NZ" dirty="0" err="1"/>
              <a:t>wether</a:t>
            </a:r>
            <a:r>
              <a:rPr lang="en-NZ" dirty="0"/>
              <a:t> or not I actually do it.</a:t>
            </a:r>
          </a:p>
        </p:txBody>
      </p:sp>
    </p:spTree>
    <p:extLst>
      <p:ext uri="{BB962C8B-B14F-4D97-AF65-F5344CB8AC3E}">
        <p14:creationId xmlns:p14="http://schemas.microsoft.com/office/powerpoint/2010/main" val="3818112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1B7BA-A4BE-4FDE-ACB0-7262B0A0435C}"/>
              </a:ext>
            </a:extLst>
          </p:cNvPr>
          <p:cNvSpPr>
            <a:spLocks noGrp="1"/>
          </p:cNvSpPr>
          <p:nvPr>
            <p:ph type="title"/>
          </p:nvPr>
        </p:nvSpPr>
        <p:spPr/>
        <p:txBody>
          <a:bodyPr/>
          <a:lstStyle/>
          <a:p>
            <a:r>
              <a:rPr lang="en-NZ" dirty="0"/>
              <a:t>KANBAN Board at the start of the sprint</a:t>
            </a:r>
          </a:p>
        </p:txBody>
      </p:sp>
      <p:pic>
        <p:nvPicPr>
          <p:cNvPr id="6" name="Picture 5">
            <a:extLst>
              <a:ext uri="{FF2B5EF4-FFF2-40B4-BE49-F238E27FC236}">
                <a16:creationId xmlns:a16="http://schemas.microsoft.com/office/drawing/2014/main" id="{8B2BA279-7B5A-490C-9C3F-1B15882A9868}"/>
              </a:ext>
            </a:extLst>
          </p:cNvPr>
          <p:cNvPicPr>
            <a:picLocks noChangeAspect="1"/>
          </p:cNvPicPr>
          <p:nvPr/>
        </p:nvPicPr>
        <p:blipFill>
          <a:blip r:embed="rId2"/>
          <a:stretch>
            <a:fillRect/>
          </a:stretch>
        </p:blipFill>
        <p:spPr>
          <a:xfrm>
            <a:off x="2776755" y="1384420"/>
            <a:ext cx="8886005" cy="5473580"/>
          </a:xfrm>
          <a:prstGeom prst="rect">
            <a:avLst/>
          </a:prstGeom>
        </p:spPr>
      </p:pic>
    </p:spTree>
    <p:extLst>
      <p:ext uri="{BB962C8B-B14F-4D97-AF65-F5344CB8AC3E}">
        <p14:creationId xmlns:p14="http://schemas.microsoft.com/office/powerpoint/2010/main" val="44485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C994-C4E1-437A-8FCE-F4E6368A5A87}"/>
              </a:ext>
            </a:extLst>
          </p:cNvPr>
          <p:cNvSpPr>
            <a:spLocks noGrp="1"/>
          </p:cNvSpPr>
          <p:nvPr>
            <p:ph type="title"/>
          </p:nvPr>
        </p:nvSpPr>
        <p:spPr/>
        <p:txBody>
          <a:bodyPr/>
          <a:lstStyle/>
          <a:p>
            <a:r>
              <a:rPr lang="en-NZ" dirty="0"/>
              <a:t>Sprint reflection and summary</a:t>
            </a:r>
          </a:p>
        </p:txBody>
      </p:sp>
      <p:sp>
        <p:nvSpPr>
          <p:cNvPr id="4" name="Content Placeholder 3">
            <a:extLst>
              <a:ext uri="{FF2B5EF4-FFF2-40B4-BE49-F238E27FC236}">
                <a16:creationId xmlns:a16="http://schemas.microsoft.com/office/drawing/2014/main" id="{903ECAA7-275C-4E70-A348-336586F3469C}"/>
              </a:ext>
            </a:extLst>
          </p:cNvPr>
          <p:cNvSpPr>
            <a:spLocks noGrp="1"/>
          </p:cNvSpPr>
          <p:nvPr>
            <p:ph idx="1"/>
          </p:nvPr>
        </p:nvSpPr>
        <p:spPr/>
        <p:txBody>
          <a:bodyPr/>
          <a:lstStyle/>
          <a:p>
            <a:pPr marL="0" indent="0">
              <a:buNone/>
            </a:pPr>
            <a:r>
              <a:rPr lang="en-NZ" dirty="0"/>
              <a:t>I think that I could have accomplished more during this sprint, but the features I added were good for aesthetic purposes and for the future gameplay of the game, multiple types of asteroids </a:t>
            </a:r>
            <a:r>
              <a:rPr lang="en-NZ" dirty="0" err="1"/>
              <a:t>i.e</a:t>
            </a:r>
            <a:r>
              <a:rPr lang="en-NZ" dirty="0"/>
              <a:t> fuel &amp; gold asteroids will help make the game more engaging and exciting, because there will be more things to learn and more ways to play.</a:t>
            </a:r>
          </a:p>
        </p:txBody>
      </p:sp>
    </p:spTree>
    <p:extLst>
      <p:ext uri="{BB962C8B-B14F-4D97-AF65-F5344CB8AC3E}">
        <p14:creationId xmlns:p14="http://schemas.microsoft.com/office/powerpoint/2010/main" val="37219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DF52-1CF1-4292-AC7D-43677ACEA65D}"/>
              </a:ext>
            </a:extLst>
          </p:cNvPr>
          <p:cNvSpPr>
            <a:spLocks noGrp="1"/>
          </p:cNvSpPr>
          <p:nvPr>
            <p:ph type="title"/>
          </p:nvPr>
        </p:nvSpPr>
        <p:spPr/>
        <p:txBody>
          <a:bodyPr/>
          <a:lstStyle/>
          <a:p>
            <a:r>
              <a:rPr lang="en-NZ" dirty="0"/>
              <a:t>Major changes and achievements</a:t>
            </a:r>
          </a:p>
        </p:txBody>
      </p:sp>
      <p:sp>
        <p:nvSpPr>
          <p:cNvPr id="3" name="Content Placeholder 2">
            <a:extLst>
              <a:ext uri="{FF2B5EF4-FFF2-40B4-BE49-F238E27FC236}">
                <a16:creationId xmlns:a16="http://schemas.microsoft.com/office/drawing/2014/main" id="{D71619C5-898C-4019-BE76-15E44AD9542A}"/>
              </a:ext>
            </a:extLst>
          </p:cNvPr>
          <p:cNvSpPr>
            <a:spLocks noGrp="1"/>
          </p:cNvSpPr>
          <p:nvPr>
            <p:ph idx="1"/>
          </p:nvPr>
        </p:nvSpPr>
        <p:spPr/>
        <p:txBody>
          <a:bodyPr>
            <a:normAutofit/>
          </a:bodyPr>
          <a:lstStyle/>
          <a:p>
            <a:pPr marL="0" indent="0">
              <a:buNone/>
            </a:pPr>
            <a:endParaRPr lang="en-NZ" dirty="0"/>
          </a:p>
          <a:p>
            <a:pPr marL="0" indent="0">
              <a:buNone/>
            </a:pPr>
            <a:endParaRPr lang="en-NZ" dirty="0"/>
          </a:p>
        </p:txBody>
      </p:sp>
      <p:sp>
        <p:nvSpPr>
          <p:cNvPr id="4" name="TextBox 3">
            <a:extLst>
              <a:ext uri="{FF2B5EF4-FFF2-40B4-BE49-F238E27FC236}">
                <a16:creationId xmlns:a16="http://schemas.microsoft.com/office/drawing/2014/main" id="{7146D426-2F45-4266-8201-313E970ECDEC}"/>
              </a:ext>
            </a:extLst>
          </p:cNvPr>
          <p:cNvSpPr txBox="1"/>
          <p:nvPr/>
        </p:nvSpPr>
        <p:spPr>
          <a:xfrm>
            <a:off x="277953" y="1454564"/>
            <a:ext cx="8119693" cy="646331"/>
          </a:xfrm>
          <a:prstGeom prst="rect">
            <a:avLst/>
          </a:prstGeom>
          <a:noFill/>
        </p:spPr>
        <p:txBody>
          <a:bodyPr wrap="square" rtlCol="0">
            <a:spAutoFit/>
          </a:bodyPr>
          <a:lstStyle/>
          <a:p>
            <a:endParaRPr lang="en-NZ" dirty="0"/>
          </a:p>
          <a:p>
            <a:endParaRPr lang="en-NZ" dirty="0"/>
          </a:p>
        </p:txBody>
      </p:sp>
      <p:sp>
        <p:nvSpPr>
          <p:cNvPr id="5" name="TextBox 4">
            <a:extLst>
              <a:ext uri="{FF2B5EF4-FFF2-40B4-BE49-F238E27FC236}">
                <a16:creationId xmlns:a16="http://schemas.microsoft.com/office/drawing/2014/main" id="{6FE92B18-321D-4E58-BE96-B846C6A7C357}"/>
              </a:ext>
            </a:extLst>
          </p:cNvPr>
          <p:cNvSpPr txBox="1"/>
          <p:nvPr/>
        </p:nvSpPr>
        <p:spPr>
          <a:xfrm>
            <a:off x="1045029" y="1903445"/>
            <a:ext cx="10515600" cy="3693319"/>
          </a:xfrm>
          <a:prstGeom prst="rect">
            <a:avLst/>
          </a:prstGeom>
          <a:noFill/>
        </p:spPr>
        <p:txBody>
          <a:bodyPr wrap="square" rtlCol="0">
            <a:spAutoFit/>
          </a:bodyPr>
          <a:lstStyle/>
          <a:p>
            <a:r>
              <a:rPr lang="en-NZ" dirty="0"/>
              <a:t>During this sprint I added a type variable to the asteroid class, the way the type is a string that describes what type of asteroid the Asteroid object is, different types of asteroids have different sprites and do different things when they are hit by a bullet or hit by the spacecraft. The first types of asteroids I am thinking about adding are coin asteroids, fuel asteroids and regular asteroids.</a:t>
            </a:r>
          </a:p>
          <a:p>
            <a:endParaRPr lang="en-NZ" dirty="0"/>
          </a:p>
          <a:p>
            <a:r>
              <a:rPr lang="en-NZ" dirty="0"/>
              <a:t>I also added an explosion animation when asteroids are hit by the bomb or the bomb explodes after not hitting anything, this makes the game world feel more reactive and gives shooting asteroids a much more satisfying feeling.</a:t>
            </a:r>
          </a:p>
          <a:p>
            <a:endParaRPr lang="en-NZ" dirty="0"/>
          </a:p>
          <a:p>
            <a:r>
              <a:rPr lang="en-NZ" dirty="0"/>
              <a:t>I also made the gun have a tiny amount of recoil on each shot, this adds more gameplay because if the rocket is out of fuel the player can still use the recoil to </a:t>
            </a:r>
            <a:r>
              <a:rPr lang="en-NZ" dirty="0" err="1"/>
              <a:t>manouver</a:t>
            </a:r>
            <a:r>
              <a:rPr lang="en-NZ" dirty="0"/>
              <a:t> and get back to base, however it is more challenging. I think this adds a fun skill based aspect to the game and adds intense situations</a:t>
            </a:r>
          </a:p>
          <a:p>
            <a:endParaRPr lang="en-NZ" dirty="0"/>
          </a:p>
        </p:txBody>
      </p:sp>
    </p:spTree>
    <p:extLst>
      <p:ext uri="{BB962C8B-B14F-4D97-AF65-F5344CB8AC3E}">
        <p14:creationId xmlns:p14="http://schemas.microsoft.com/office/powerpoint/2010/main" val="306924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6ACF1-739A-40B1-937D-052653D60247}"/>
              </a:ext>
            </a:extLst>
          </p:cNvPr>
          <p:cNvSpPr>
            <a:spLocks noGrp="1"/>
          </p:cNvSpPr>
          <p:nvPr>
            <p:ph type="title"/>
          </p:nvPr>
        </p:nvSpPr>
        <p:spPr/>
        <p:txBody>
          <a:bodyPr/>
          <a:lstStyle/>
          <a:p>
            <a:r>
              <a:rPr lang="en-NZ" dirty="0"/>
              <a:t>Brief description of your testing</a:t>
            </a:r>
          </a:p>
        </p:txBody>
      </p:sp>
      <p:sp>
        <p:nvSpPr>
          <p:cNvPr id="3" name="TextBox 2">
            <a:extLst>
              <a:ext uri="{FF2B5EF4-FFF2-40B4-BE49-F238E27FC236}">
                <a16:creationId xmlns:a16="http://schemas.microsoft.com/office/drawing/2014/main" id="{2FD2BD73-AB46-49A4-A2ED-CE029C2E0853}"/>
              </a:ext>
            </a:extLst>
          </p:cNvPr>
          <p:cNvSpPr txBox="1"/>
          <p:nvPr/>
        </p:nvSpPr>
        <p:spPr>
          <a:xfrm>
            <a:off x="989045" y="1866122"/>
            <a:ext cx="9060024" cy="3139321"/>
          </a:xfrm>
          <a:prstGeom prst="rect">
            <a:avLst/>
          </a:prstGeom>
          <a:noFill/>
        </p:spPr>
        <p:txBody>
          <a:bodyPr wrap="square" rtlCol="0">
            <a:spAutoFit/>
          </a:bodyPr>
          <a:lstStyle/>
          <a:p>
            <a:r>
              <a:rPr lang="en-NZ" dirty="0"/>
              <a:t>To test the asteroid types I tried using strings such as ‘coin’ and ‘fuel’ when spawning asteroids in the game, and than in the </a:t>
            </a:r>
            <a:r>
              <a:rPr lang="en-NZ" dirty="0" err="1"/>
              <a:t>on_hit</a:t>
            </a:r>
            <a:r>
              <a:rPr lang="en-NZ" dirty="0"/>
              <a:t> function I printed the asteroid type to confirm the types were working correctly, this way I can check the type when they are hit and perform different actions.</a:t>
            </a:r>
          </a:p>
          <a:p>
            <a:endParaRPr lang="en-NZ" dirty="0"/>
          </a:p>
          <a:p>
            <a:r>
              <a:rPr lang="en-NZ" dirty="0"/>
              <a:t>For the explosion animations I made a new class and gave it an age variable and made it check how many frames of animation their were, than used that to determine how often to change frames, this way regardless of how long my explosion animation is it will still take the same amount of time for it to disappear.</a:t>
            </a:r>
          </a:p>
          <a:p>
            <a:endParaRPr lang="en-NZ" dirty="0"/>
          </a:p>
          <a:p>
            <a:endParaRPr lang="en-NZ" dirty="0"/>
          </a:p>
        </p:txBody>
      </p:sp>
    </p:spTree>
    <p:extLst>
      <p:ext uri="{BB962C8B-B14F-4D97-AF65-F5344CB8AC3E}">
        <p14:creationId xmlns:p14="http://schemas.microsoft.com/office/powerpoint/2010/main" val="2246342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82258-FF7D-46C3-9739-0FCB748288EF}"/>
              </a:ext>
            </a:extLst>
          </p:cNvPr>
          <p:cNvSpPr>
            <a:spLocks noGrp="1"/>
          </p:cNvSpPr>
          <p:nvPr>
            <p:ph type="title"/>
          </p:nvPr>
        </p:nvSpPr>
        <p:spPr/>
        <p:txBody>
          <a:bodyPr/>
          <a:lstStyle/>
          <a:p>
            <a:r>
              <a:rPr lang="en-NZ" dirty="0"/>
              <a:t>testing</a:t>
            </a:r>
          </a:p>
        </p:txBody>
      </p:sp>
      <p:graphicFrame>
        <p:nvGraphicFramePr>
          <p:cNvPr id="3" name="Table 3">
            <a:extLst>
              <a:ext uri="{FF2B5EF4-FFF2-40B4-BE49-F238E27FC236}">
                <a16:creationId xmlns:a16="http://schemas.microsoft.com/office/drawing/2014/main" id="{E9DF1722-C0F1-480F-901F-0896BD43F5DA}"/>
              </a:ext>
            </a:extLst>
          </p:cNvPr>
          <p:cNvGraphicFramePr>
            <a:graphicFrameLocks noGrp="1"/>
          </p:cNvGraphicFramePr>
          <p:nvPr>
            <p:extLst>
              <p:ext uri="{D42A27DB-BD31-4B8C-83A1-F6EECF244321}">
                <p14:modId xmlns:p14="http://schemas.microsoft.com/office/powerpoint/2010/main" val="3026042739"/>
              </p:ext>
            </p:extLst>
          </p:nvPr>
        </p:nvGraphicFramePr>
        <p:xfrm>
          <a:off x="838200" y="1690688"/>
          <a:ext cx="8127999" cy="32969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3492756312"/>
                    </a:ext>
                  </a:extLst>
                </a:gridCol>
                <a:gridCol w="2709333">
                  <a:extLst>
                    <a:ext uri="{9D8B030D-6E8A-4147-A177-3AD203B41FA5}">
                      <a16:colId xmlns:a16="http://schemas.microsoft.com/office/drawing/2014/main" val="524677936"/>
                    </a:ext>
                  </a:extLst>
                </a:gridCol>
                <a:gridCol w="2709333">
                  <a:extLst>
                    <a:ext uri="{9D8B030D-6E8A-4147-A177-3AD203B41FA5}">
                      <a16:colId xmlns:a16="http://schemas.microsoft.com/office/drawing/2014/main" val="2469203785"/>
                    </a:ext>
                  </a:extLst>
                </a:gridCol>
              </a:tblGrid>
              <a:tr h="370840">
                <a:tc>
                  <a:txBody>
                    <a:bodyPr/>
                    <a:lstStyle/>
                    <a:p>
                      <a:r>
                        <a:rPr lang="en-NZ" dirty="0"/>
                        <a:t>Statement</a:t>
                      </a:r>
                    </a:p>
                  </a:txBody>
                  <a:tcPr/>
                </a:tc>
                <a:tc>
                  <a:txBody>
                    <a:bodyPr/>
                    <a:lstStyle/>
                    <a:p>
                      <a:r>
                        <a:rPr lang="en-NZ" dirty="0"/>
                        <a:t>Expected output</a:t>
                      </a:r>
                    </a:p>
                  </a:txBody>
                  <a:tcPr/>
                </a:tc>
                <a:tc>
                  <a:txBody>
                    <a:bodyPr/>
                    <a:lstStyle/>
                    <a:p>
                      <a:r>
                        <a:rPr lang="en-NZ" dirty="0"/>
                        <a:t>Actual output</a:t>
                      </a:r>
                    </a:p>
                  </a:txBody>
                  <a:tcPr/>
                </a:tc>
                <a:extLst>
                  <a:ext uri="{0D108BD9-81ED-4DB2-BD59-A6C34878D82A}">
                    <a16:rowId xmlns:a16="http://schemas.microsoft.com/office/drawing/2014/main" val="1138032277"/>
                  </a:ext>
                </a:extLst>
              </a:tr>
              <a:tr h="370840">
                <a:tc>
                  <a:txBody>
                    <a:bodyPr/>
                    <a:lstStyle/>
                    <a:p>
                      <a:r>
                        <a:rPr lang="en-NZ" dirty="0"/>
                        <a:t>asteroid = Asteroid(type = ‘coin’)</a:t>
                      </a:r>
                    </a:p>
                    <a:p>
                      <a:endParaRPr lang="en-NZ" dirty="0"/>
                    </a:p>
                    <a:p>
                      <a:r>
                        <a:rPr lang="en-NZ" dirty="0"/>
                        <a:t>def </a:t>
                      </a:r>
                      <a:r>
                        <a:rPr lang="en-NZ" dirty="0" err="1"/>
                        <a:t>on_hit</a:t>
                      </a:r>
                      <a:r>
                        <a:rPr lang="en-NZ" dirty="0"/>
                        <a:t>(self):</a:t>
                      </a:r>
                    </a:p>
                    <a:p>
                      <a:r>
                        <a:rPr lang="en-NZ" dirty="0"/>
                        <a:t>     print(</a:t>
                      </a:r>
                      <a:r>
                        <a:rPr lang="en-NZ" dirty="0" err="1"/>
                        <a:t>self.type</a:t>
                      </a:r>
                      <a:r>
                        <a:rPr lang="en-NZ" dirty="0"/>
                        <a:t>)</a:t>
                      </a:r>
                    </a:p>
                  </a:txBody>
                  <a:tcPr/>
                </a:tc>
                <a:tc>
                  <a:txBody>
                    <a:bodyPr/>
                    <a:lstStyle/>
                    <a:p>
                      <a:r>
                        <a:rPr lang="en-NZ" dirty="0"/>
                        <a:t>‘coin’</a:t>
                      </a:r>
                    </a:p>
                  </a:txBody>
                  <a:tcPr/>
                </a:tc>
                <a:tc>
                  <a:txBody>
                    <a:bodyPr/>
                    <a:lstStyle/>
                    <a:p>
                      <a:r>
                        <a:rPr lang="en-NZ" dirty="0"/>
                        <a:t>‘coin’</a:t>
                      </a:r>
                    </a:p>
                  </a:txBody>
                  <a:tcPr/>
                </a:tc>
                <a:extLst>
                  <a:ext uri="{0D108BD9-81ED-4DB2-BD59-A6C34878D82A}">
                    <a16:rowId xmlns:a16="http://schemas.microsoft.com/office/drawing/2014/main" val="3583742993"/>
                  </a:ext>
                </a:extLst>
              </a:tr>
              <a:tr h="370840">
                <a:tc>
                  <a:txBody>
                    <a:bodyPr/>
                    <a:lstStyle/>
                    <a:p>
                      <a:r>
                        <a:rPr lang="en-NZ" dirty="0"/>
                        <a:t>asteroid = Asteroid(type = ‘fuel’)</a:t>
                      </a:r>
                    </a:p>
                    <a:p>
                      <a:endParaRPr lang="en-NZ" dirty="0"/>
                    </a:p>
                    <a:p>
                      <a:r>
                        <a:rPr lang="en-NZ" dirty="0"/>
                        <a:t>def </a:t>
                      </a:r>
                      <a:r>
                        <a:rPr lang="en-NZ" dirty="0" err="1"/>
                        <a:t>on_hit</a:t>
                      </a:r>
                      <a:r>
                        <a:rPr lang="en-NZ" dirty="0"/>
                        <a:t>(self):</a:t>
                      </a:r>
                    </a:p>
                    <a:p>
                      <a:r>
                        <a:rPr lang="en-NZ" dirty="0"/>
                        <a:t>     print(</a:t>
                      </a:r>
                      <a:r>
                        <a:rPr lang="en-NZ" dirty="0" err="1"/>
                        <a:t>self.type</a:t>
                      </a:r>
                      <a:r>
                        <a:rPr lang="en-NZ" dirty="0"/>
                        <a:t>)</a:t>
                      </a:r>
                    </a:p>
                  </a:txBody>
                  <a:tcPr/>
                </a:tc>
                <a:tc>
                  <a:txBody>
                    <a:bodyPr/>
                    <a:lstStyle/>
                    <a:p>
                      <a:r>
                        <a:rPr lang="en-NZ" dirty="0"/>
                        <a:t>‘fuel’</a:t>
                      </a:r>
                    </a:p>
                  </a:txBody>
                  <a:tcPr/>
                </a:tc>
                <a:tc>
                  <a:txBody>
                    <a:bodyPr/>
                    <a:lstStyle/>
                    <a:p>
                      <a:r>
                        <a:rPr lang="en-NZ" dirty="0"/>
                        <a:t>‘fuel’</a:t>
                      </a:r>
                    </a:p>
                  </a:txBody>
                  <a:tcPr/>
                </a:tc>
                <a:extLst>
                  <a:ext uri="{0D108BD9-81ED-4DB2-BD59-A6C34878D82A}">
                    <a16:rowId xmlns:a16="http://schemas.microsoft.com/office/drawing/2014/main" val="1110411932"/>
                  </a:ext>
                </a:extLst>
              </a:tr>
            </a:tbl>
          </a:graphicData>
        </a:graphic>
      </p:graphicFrame>
    </p:spTree>
    <p:extLst>
      <p:ext uri="{BB962C8B-B14F-4D97-AF65-F5344CB8AC3E}">
        <p14:creationId xmlns:p14="http://schemas.microsoft.com/office/powerpoint/2010/main" val="1863014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C4C5-E5B1-4366-ADFB-022A59D4831E}"/>
              </a:ext>
            </a:extLst>
          </p:cNvPr>
          <p:cNvSpPr>
            <a:spLocks noGrp="1"/>
          </p:cNvSpPr>
          <p:nvPr>
            <p:ph type="ctrTitle"/>
          </p:nvPr>
        </p:nvSpPr>
        <p:spPr>
          <a:xfrm>
            <a:off x="0" y="0"/>
            <a:ext cx="12192000" cy="1006679"/>
          </a:xfrm>
        </p:spPr>
        <p:txBody>
          <a:bodyPr/>
          <a:lstStyle/>
          <a:p>
            <a:r>
              <a:rPr lang="en-NZ" dirty="0"/>
              <a:t>KANBAN Board at end of the sprint</a:t>
            </a:r>
          </a:p>
        </p:txBody>
      </p:sp>
      <p:pic>
        <p:nvPicPr>
          <p:cNvPr id="5" name="Picture 4">
            <a:extLst>
              <a:ext uri="{FF2B5EF4-FFF2-40B4-BE49-F238E27FC236}">
                <a16:creationId xmlns:a16="http://schemas.microsoft.com/office/drawing/2014/main" id="{3668D827-843C-43BB-BD65-E1C9BF727C02}"/>
              </a:ext>
            </a:extLst>
          </p:cNvPr>
          <p:cNvPicPr>
            <a:picLocks noChangeAspect="1"/>
          </p:cNvPicPr>
          <p:nvPr/>
        </p:nvPicPr>
        <p:blipFill>
          <a:blip r:embed="rId2"/>
          <a:stretch>
            <a:fillRect/>
          </a:stretch>
        </p:blipFill>
        <p:spPr>
          <a:xfrm>
            <a:off x="2185164" y="1006678"/>
            <a:ext cx="9446954" cy="5851321"/>
          </a:xfrm>
          <a:prstGeom prst="rect">
            <a:avLst/>
          </a:prstGeom>
        </p:spPr>
      </p:pic>
    </p:spTree>
    <p:extLst>
      <p:ext uri="{BB962C8B-B14F-4D97-AF65-F5344CB8AC3E}">
        <p14:creationId xmlns:p14="http://schemas.microsoft.com/office/powerpoint/2010/main" val="1759991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5D343-1DEB-454A-BD78-AE1AD00910ED}"/>
              </a:ext>
            </a:extLst>
          </p:cNvPr>
          <p:cNvSpPr>
            <a:spLocks noGrp="1"/>
          </p:cNvSpPr>
          <p:nvPr>
            <p:ph type="title"/>
          </p:nvPr>
        </p:nvSpPr>
        <p:spPr/>
        <p:txBody>
          <a:bodyPr/>
          <a:lstStyle/>
          <a:p>
            <a:r>
              <a:rPr lang="en-NZ" dirty="0"/>
              <a:t>Screenshot of game at the end of the sprint</a:t>
            </a:r>
          </a:p>
        </p:txBody>
      </p:sp>
      <p:pic>
        <p:nvPicPr>
          <p:cNvPr id="4" name="Picture 3">
            <a:extLst>
              <a:ext uri="{FF2B5EF4-FFF2-40B4-BE49-F238E27FC236}">
                <a16:creationId xmlns:a16="http://schemas.microsoft.com/office/drawing/2014/main" id="{A2A6E925-6290-4A96-A694-69E3D0485592}"/>
              </a:ext>
            </a:extLst>
          </p:cNvPr>
          <p:cNvPicPr>
            <a:picLocks noChangeAspect="1"/>
          </p:cNvPicPr>
          <p:nvPr/>
        </p:nvPicPr>
        <p:blipFill>
          <a:blip r:embed="rId2"/>
          <a:stretch>
            <a:fillRect/>
          </a:stretch>
        </p:blipFill>
        <p:spPr>
          <a:xfrm>
            <a:off x="1811165" y="1425612"/>
            <a:ext cx="9341677" cy="5432388"/>
          </a:xfrm>
          <a:prstGeom prst="rect">
            <a:avLst/>
          </a:prstGeom>
        </p:spPr>
      </p:pic>
    </p:spTree>
    <p:extLst>
      <p:ext uri="{BB962C8B-B14F-4D97-AF65-F5344CB8AC3E}">
        <p14:creationId xmlns:p14="http://schemas.microsoft.com/office/powerpoint/2010/main" val="2754727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25DE-7B97-4F8D-A312-6EFBE3006D53}"/>
              </a:ext>
            </a:extLst>
          </p:cNvPr>
          <p:cNvSpPr>
            <a:spLocks noGrp="1"/>
          </p:cNvSpPr>
          <p:nvPr>
            <p:ph type="title"/>
          </p:nvPr>
        </p:nvSpPr>
        <p:spPr/>
        <p:txBody>
          <a:bodyPr/>
          <a:lstStyle/>
          <a:p>
            <a:r>
              <a:rPr lang="en-NZ" dirty="0"/>
              <a:t>Video of the game at the end of the sprint</a:t>
            </a:r>
          </a:p>
        </p:txBody>
      </p:sp>
      <p:pic>
        <p:nvPicPr>
          <p:cNvPr id="3" name="Screen Recording 2">
            <a:hlinkClick r:id="" action="ppaction://media"/>
            <a:extLst>
              <a:ext uri="{FF2B5EF4-FFF2-40B4-BE49-F238E27FC236}">
                <a16:creationId xmlns:a16="http://schemas.microsoft.com/office/drawing/2014/main" id="{00819B12-5C67-4DA2-9768-52285F3FB0B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76274" y="1306286"/>
            <a:ext cx="9464901" cy="5551714"/>
          </a:xfrm>
          <a:prstGeom prst="rect">
            <a:avLst/>
          </a:prstGeom>
        </p:spPr>
      </p:pic>
    </p:spTree>
    <p:extLst>
      <p:ext uri="{BB962C8B-B14F-4D97-AF65-F5344CB8AC3E}">
        <p14:creationId xmlns:p14="http://schemas.microsoft.com/office/powerpoint/2010/main" val="426861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401</TotalTime>
  <Words>597</Words>
  <Application>Microsoft Office PowerPoint</Application>
  <PresentationFormat>Widescreen</PresentationFormat>
  <Paragraphs>39</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Eli Chandler Sprint 002</vt:lpstr>
      <vt:lpstr>KANBAN Board at the start of the sprint</vt:lpstr>
      <vt:lpstr>Sprint reflection and summary</vt:lpstr>
      <vt:lpstr>Major changes and achievements</vt:lpstr>
      <vt:lpstr>Brief description of your testing</vt:lpstr>
      <vt:lpstr>testing</vt:lpstr>
      <vt:lpstr>KANBAN Board at end of the sprint</vt:lpstr>
      <vt:lpstr>Screenshot of game at the end of the sprint</vt:lpstr>
      <vt:lpstr>Video of the game at the end of the sprint</vt:lpstr>
      <vt:lpstr>Notes for next time, 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 Chandler Sprint 000</dc:title>
  <dc:creator>Eli Chandler</dc:creator>
  <cp:lastModifiedBy>Eli Chandler</cp:lastModifiedBy>
  <cp:revision>29</cp:revision>
  <dcterms:created xsi:type="dcterms:W3CDTF">2021-05-13T21:26:59Z</dcterms:created>
  <dcterms:modified xsi:type="dcterms:W3CDTF">2021-06-03T21:51:59Z</dcterms:modified>
</cp:coreProperties>
</file>

<file path=docProps/thumbnail.jpeg>
</file>